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6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54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50" y="-10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CC82A-0914-4155-A2B8-C545EDF214CB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EDDD4-463C-41A7-8701-A4D76FB99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38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Human Geo definition:</a:t>
            </a:r>
            <a:r>
              <a:rPr lang="en-US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study of patterns and processes, humankind’s symbiotic relationship with the earth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social organizations and environmental consequences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Have students identify help to identify what specific concepts/units of study we will cover: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Local, Regional, and World Geography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World cultures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cultural landscapes – total sum of cultural, economic, and environmental forces</a:t>
            </a:r>
            <a:r>
              <a:rPr lang="en-US" dirty="0" smtClean="0"/>
              <a:t>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vernacular region – ambiguously defined based on an individual’s mental map as belonging to a region for complex cultural reasons (the South, the Midwest)</a:t>
            </a: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Institutions (religion, politics,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Technology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3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NOTES: from Chapter 1: Basic Concepts </a:t>
            </a:r>
          </a:p>
          <a:p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Geography is beyond rote memorization.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It is</a:t>
            </a:r>
            <a:r>
              <a:rPr lang="en-US" baseline="0" dirty="0" smtClean="0"/>
              <a:t> examining </a:t>
            </a:r>
            <a:r>
              <a:rPr lang="en-US" b="1" baseline="0" dirty="0" smtClean="0"/>
              <a:t>where</a:t>
            </a:r>
            <a:r>
              <a:rPr lang="en-US" baseline="0" dirty="0" smtClean="0"/>
              <a:t> things are and </a:t>
            </a:r>
            <a:r>
              <a:rPr lang="en-US" b="1" baseline="0" dirty="0" smtClean="0"/>
              <a:t>why</a:t>
            </a:r>
            <a:r>
              <a:rPr lang="en-US" baseline="0" dirty="0" smtClean="0"/>
              <a:t> they are where they are.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Concepts: </a:t>
            </a:r>
            <a:r>
              <a:rPr lang="en-US" b="1" baseline="0" dirty="0" smtClean="0"/>
              <a:t>Location and Distribution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Human Geo – tension between </a:t>
            </a:r>
            <a:r>
              <a:rPr lang="en-US" b="1" baseline="0" dirty="0" smtClean="0"/>
              <a:t>globalization</a:t>
            </a:r>
            <a:r>
              <a:rPr lang="en-US" baseline="0" dirty="0" smtClean="0"/>
              <a:t> and </a:t>
            </a:r>
            <a:r>
              <a:rPr lang="en-US" b="1" baseline="0" dirty="0" smtClean="0"/>
              <a:t>local diversity.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71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0180" y="3705880"/>
            <a:ext cx="4046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How has technology changed the study of geography? 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1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/>
            <a:r>
              <a:rPr lang="en-US" baseline="0" dirty="0" smtClean="0"/>
              <a:t>cultural landscapes – total sum of cultural, economic, and environmental forces</a:t>
            </a:r>
            <a:r>
              <a:rPr lang="en-US" dirty="0" smtClean="0"/>
              <a:t> </a:t>
            </a:r>
          </a:p>
          <a:p>
            <a:pPr marL="0" lvl="1"/>
            <a:endParaRPr lang="en-US" dirty="0"/>
          </a:p>
          <a:p>
            <a:pPr marL="0" lvl="1"/>
            <a:r>
              <a:rPr lang="en-US" dirty="0" smtClean="0"/>
              <a:t>What are the sum forces that shape our cultural landscape?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61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Mapping – more than just a navigational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73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EDDD4-463C-41A7-8701-A4D76FB993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3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itylab.com/politics/2015/12/10-maps-that-defined-2015/420834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7381" y="4266153"/>
            <a:ext cx="7906619" cy="1914144"/>
          </a:xfrm>
        </p:spPr>
        <p:txBody>
          <a:bodyPr/>
          <a:lstStyle/>
          <a:p>
            <a:pPr algn="r"/>
            <a:r>
              <a:rPr lang="en-US" dirty="0" smtClean="0">
                <a:latin typeface="American Typewriter"/>
                <a:cs typeface="American Typewriter"/>
              </a:rPr>
              <a:t>What is Human Geography?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mographics of NY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6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s-angeles_sightseei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59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 race make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18" y="468663"/>
            <a:ext cx="6854439" cy="56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ntonio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48" y="625057"/>
            <a:ext cx="7521971" cy="551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36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pul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79" y="0"/>
            <a:ext cx="6935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51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s_largest_cit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09322"/>
            <a:ext cx="8890000" cy="628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13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1222"/>
            <a:ext cx="7313613" cy="1439485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American Typewriter"/>
                <a:cs typeface="American Typewriter"/>
              </a:rPr>
              <a:t>EVERYTHING</a:t>
            </a:r>
            <a:endParaRPr lang="en-US" sz="7200" dirty="0">
              <a:latin typeface="American Typewriter"/>
              <a:cs typeface="American Typewriter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2984" y="4047344"/>
            <a:ext cx="4751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 what must we consider in our study of human geography? 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6926" y="4156858"/>
            <a:ext cx="5538788" cy="1162050"/>
          </a:xfrm>
        </p:spPr>
        <p:txBody>
          <a:bodyPr/>
          <a:lstStyle/>
          <a:p>
            <a:pPr algn="r"/>
            <a:r>
              <a:rPr lang="en-US" sz="6600" b="0" dirty="0" smtClean="0">
                <a:latin typeface="American Typewriter"/>
                <a:cs typeface="American Typewriter"/>
              </a:rPr>
              <a:t>SPACE</a:t>
            </a:r>
            <a:endParaRPr lang="en-US" sz="6600" b="0" dirty="0">
              <a:latin typeface="American Typewriter"/>
              <a:cs typeface="American Typewriter"/>
            </a:endParaRPr>
          </a:p>
        </p:txBody>
      </p:sp>
      <p:pic>
        <p:nvPicPr>
          <p:cNvPr id="9" name="Picture Placeholder 8" descr="space.jpg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" b="4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6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 dirty="0" smtClean="0">
                <a:latin typeface="American Typewriter"/>
                <a:cs typeface="American Typewriter"/>
              </a:rPr>
              <a:t>Place</a:t>
            </a:r>
            <a:endParaRPr lang="en-US" sz="6000" b="0" dirty="0">
              <a:latin typeface="American Typewriter"/>
              <a:cs typeface="American Typewriter"/>
            </a:endParaRPr>
          </a:p>
        </p:txBody>
      </p:sp>
      <p:pic>
        <p:nvPicPr>
          <p:cNvPr id="5" name="Picture Placeholder 4" descr="Shack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0" r="64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738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74" y="1226918"/>
            <a:ext cx="6577656" cy="434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54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shing n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89000"/>
            <a:ext cx="7620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3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th Latitude and Longitude 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506" y="1092200"/>
            <a:ext cx="6528812" cy="467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9370" y="5765800"/>
            <a:ext cx="6475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hlinkClick r:id="rId4"/>
              </a:rPr>
              <a:t>Top 10 Maps of 2015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9370" y="494675"/>
            <a:ext cx="79297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/>
              <a:t>MAPPING: </a:t>
            </a:r>
            <a:r>
              <a:rPr lang="en-US" sz="3000" dirty="0" smtClean="0"/>
              <a:t>More than a simple navigational tool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5951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1-17 at 3.26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88900"/>
            <a:ext cx="79883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1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YC Cab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23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1659</TotalTime>
  <Words>219</Words>
  <Application>Microsoft Office PowerPoint</Application>
  <PresentationFormat>On-screen Show (4:3)</PresentationFormat>
  <Paragraphs>41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American Typewriter</vt:lpstr>
      <vt:lpstr>Arial</vt:lpstr>
      <vt:lpstr>Calibri</vt:lpstr>
      <vt:lpstr>Goudy Old Style</vt:lpstr>
      <vt:lpstr>Impact</vt:lpstr>
      <vt:lpstr>Rockwell</vt:lpstr>
      <vt:lpstr>Inkwell</vt:lpstr>
      <vt:lpstr>What is Human Geography?</vt:lpstr>
      <vt:lpstr>PowerPoint Presentation</vt:lpstr>
      <vt:lpstr>SPACE</vt:lpstr>
      <vt:lpstr>Place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Human Geography?</dc:title>
  <dc:creator>Cassandra Allen</dc:creator>
  <cp:lastModifiedBy>Anderson, Melanie S</cp:lastModifiedBy>
  <cp:revision>14</cp:revision>
  <dcterms:created xsi:type="dcterms:W3CDTF">2011-01-17T00:39:10Z</dcterms:created>
  <dcterms:modified xsi:type="dcterms:W3CDTF">2016-01-05T14:39:27Z</dcterms:modified>
</cp:coreProperties>
</file>